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31EF4-F3CF-495D-B1FE-303D4A1A9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57E1D-C1C9-4A4B-B1BB-DE052D97E8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398F6-D1B6-44E1-873A-5E9F5D84F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B1718-E929-418A-A08C-8A51300F4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E2203-06A0-436B-8D4E-8925E035C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4274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540D9-33DB-4707-8E0F-46DF86AAC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F8434-F206-4EA1-854E-374B4240A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A5A51-E445-481F-A40C-D4BDAC51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D156C-EEB8-443C-AF5E-C99D08729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C8DBD-6F2E-407A-9F2F-159AFF749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29602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BF642-D642-45A1-AFB1-BDFBC3484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3CC0D9-44D4-4A47-A388-D7E7973FE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3D3B5-4C7D-492F-ACEC-F1054EA8C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F67D5-CDC3-4C50-803E-64E662695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E6EFF-83CD-4F92-A45F-A6FF0E072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74713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CEAD8-522D-4A5C-B27F-7F3E27112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6409F-1CDD-45D1-BA2D-A2269EEB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9A646-C85D-4B4E-8F06-7BE0649E7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D7A1BA-3056-486E-93AC-96934DB89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1BAE6A-166F-4F6E-AFA7-5EB5E73C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4FF77D-8BA0-431A-B361-25478C7D8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215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48E3A-1EA1-45DD-AC07-25856C173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233E07-DE47-4257-A7CE-73619B2BC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5901D5-1007-4F56-B2BE-37105312C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0937A3-041F-4C43-A2C6-B2806313B9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220D18-7EA7-41B7-8B88-A405B87B1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D4DCC5-6003-46E1-98E5-BDDB8B45E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C0E25B-2011-44F3-96D7-BE42BE781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682D16-B0B1-4733-8509-91D31ED2E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84156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A7FEB-F0AA-4F77-8C2E-49DE278B2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A39446-18FD-4179-B851-0654B0687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248B0A-4709-49D9-B9BF-26DA49689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3AF1DD-B21D-4170-8DF0-5FCD5BA60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82563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793A67-5BE7-4AA3-9988-E0D80C1CA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951D3A-E584-4831-A1D4-F7CBAFAD5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2B906-0F46-457A-9B70-429EE4527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05400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5E775-12F3-40E3-884D-48A781C31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A5189-D91E-4645-BD8C-3AECEBF66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D74D89-DDE0-4406-832F-1A1BA8FDC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8E326-BE98-446F-94A2-68603A44F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414E57-A004-4196-8B28-DF0B7E726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9C430A-010F-428D-93AB-D680120F2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06493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1F640-9F30-4D7E-878F-28365D511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48462E-90D6-4644-92F1-2998F00F15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5BC96B-103C-4C20-BD7D-1AA538BD2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1C5FA-B58F-44D0-A335-3ED6C5791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732795-7C3F-4111-BB54-5942735A2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225CC5-C891-439D-AFCB-B99FC49E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90284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F7FC1-76BD-4BAF-A4C9-3A089DE9A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DEB4AC-7704-4820-9C0A-05DE26BE0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88511-416C-4147-8F4E-F896D1F48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EE1DC-409A-4F34-9A5C-E42EA1767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2F986-9F7D-45B2-9AAE-A83ADFBE9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34658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5E8E54-F1B6-4250-9915-18F2F843A0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DFCA3C-186C-4F99-ADCB-A7F6554F2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AB0DB-1FE9-4B6F-9988-F5E99763D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01138-4B0C-463A-9DC0-1C742D573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F81D5-CB82-4758-9CDA-158C8AEE0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6927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78EF9F-4DA5-40E4-8DF4-29FA68435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71571-A694-4BA8-8214-D7A5D387D7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B6D5C-4D57-4396-A438-DCB0B7FC7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E0389-C6FF-4427-A278-D014C01F5E26}" type="datetimeFigureOut">
              <a:rPr lang="en-NZ" smtClean="0"/>
              <a:t>23/01/2020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757A7-85ED-4669-882B-0B9693CA1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562D5-9AC7-4ED4-B765-28651C525F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CA250-3BE2-46D1-930B-6D0CC650DA6D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36117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C33B61EC-5EFF-420F-BC01-C3E167C94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180" y="468977"/>
            <a:ext cx="10184361" cy="3539066"/>
          </a:xfrm>
          <a:prstGeom prst="rect">
            <a:avLst/>
          </a:prstGeom>
        </p:spPr>
      </p:pic>
      <p:sp>
        <p:nvSpPr>
          <p:cNvPr id="20" name="Rectangle 9">
            <a:extLst>
              <a:ext uri="{FF2B5EF4-FFF2-40B4-BE49-F238E27FC236}">
                <a16:creationId xmlns:a16="http://schemas.microsoft.com/office/drawing/2014/main" id="{72257994-BD97-4691-8B89-198A6D2BA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12192000" cy="193949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95F6BB-744A-451A-A749-17E959BFF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4269282"/>
            <a:ext cx="8991600" cy="1264762"/>
          </a:xfrm>
          <a:solidFill>
            <a:srgbClr val="FFFFFF"/>
          </a:solidFill>
          <a:ln w="38100">
            <a:solidFill>
              <a:srgbClr val="404040"/>
            </a:solidFill>
            <a:miter lim="800000"/>
          </a:ln>
        </p:spPr>
        <p:txBody>
          <a:bodyPr anchor="ctr">
            <a:normAutofit/>
          </a:bodyPr>
          <a:lstStyle/>
          <a:p>
            <a:r>
              <a:rPr lang="en-NZ" sz="4000">
                <a:solidFill>
                  <a:srgbClr val="404040"/>
                </a:solidFill>
              </a:rPr>
              <a:t>Wholesaling as a Value Add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D41937-014D-4850-9096-2D0DF9DE30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5688535"/>
            <a:ext cx="6801612" cy="536125"/>
          </a:xfrm>
        </p:spPr>
        <p:txBody>
          <a:bodyPr>
            <a:normAutofit/>
          </a:bodyPr>
          <a:lstStyle/>
          <a:p>
            <a:r>
              <a:rPr lang="en-NZ" dirty="0">
                <a:solidFill>
                  <a:srgbClr val="FFFFFF"/>
                </a:solidFill>
              </a:rPr>
              <a:t>How to get new clients for free</a:t>
            </a:r>
          </a:p>
        </p:txBody>
      </p:sp>
    </p:spTree>
    <p:extLst>
      <p:ext uri="{BB962C8B-B14F-4D97-AF65-F5344CB8AC3E}">
        <p14:creationId xmlns:p14="http://schemas.microsoft.com/office/powerpoint/2010/main" val="890157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3374BDD4-F53F-4D0C-BA50-D8E56E73E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3" y="73817"/>
            <a:ext cx="3287652" cy="11431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818C1F-00A4-46E8-A861-8F7FAF22BE5D}"/>
              </a:ext>
            </a:extLst>
          </p:cNvPr>
          <p:cNvSpPr txBox="1"/>
          <p:nvPr/>
        </p:nvSpPr>
        <p:spPr>
          <a:xfrm>
            <a:off x="3628978" y="816887"/>
            <a:ext cx="49340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000" dirty="0"/>
              <a:t>Started in 2003 with three wireless franchises</a:t>
            </a:r>
          </a:p>
        </p:txBody>
      </p:sp>
      <p:pic>
        <p:nvPicPr>
          <p:cNvPr id="7" name="Picture 6" descr="A traffic light on a cloudy day&#10;&#10;Description automatically generated">
            <a:extLst>
              <a:ext uri="{FF2B5EF4-FFF2-40B4-BE49-F238E27FC236}">
                <a16:creationId xmlns:a16="http://schemas.microsoft.com/office/drawing/2014/main" id="{CF1EA9CE-9B68-4AB5-879F-38AB5C6DB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9939"/>
            <a:ext cx="3385374" cy="5078061"/>
          </a:xfrm>
          <a:prstGeom prst="rect">
            <a:avLst/>
          </a:prstGeom>
        </p:spPr>
      </p:pic>
      <p:pic>
        <p:nvPicPr>
          <p:cNvPr id="9" name="Picture 8" descr="A large ship in the background&#10;&#10;Description automatically generated">
            <a:extLst>
              <a:ext uri="{FF2B5EF4-FFF2-40B4-BE49-F238E27FC236}">
                <a16:creationId xmlns:a16="http://schemas.microsoft.com/office/drawing/2014/main" id="{A90606DB-D59B-4246-AC95-1221160C5E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313" y="1779937"/>
            <a:ext cx="3385374" cy="5078061"/>
          </a:xfrm>
          <a:prstGeom prst="rect">
            <a:avLst/>
          </a:prstGeom>
        </p:spPr>
      </p:pic>
      <p:pic>
        <p:nvPicPr>
          <p:cNvPr id="11" name="Picture 10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038DB9B8-4C00-4D1D-9DD3-E5583E0C86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080" y="1779938"/>
            <a:ext cx="3385375" cy="507806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FB41296-F7D6-49D6-AD96-0C9589B20092}"/>
              </a:ext>
            </a:extLst>
          </p:cNvPr>
          <p:cNvSpPr txBox="1"/>
          <p:nvPr/>
        </p:nvSpPr>
        <p:spPr>
          <a:xfrm>
            <a:off x="1220442" y="1410605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Oamaru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4E0679-CA0A-4C50-9712-6DA5768A0119}"/>
              </a:ext>
            </a:extLst>
          </p:cNvPr>
          <p:cNvSpPr txBox="1"/>
          <p:nvPr/>
        </p:nvSpPr>
        <p:spPr>
          <a:xfrm>
            <a:off x="5628146" y="1410605"/>
            <a:ext cx="935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Wanaka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10E7EC-AC26-4D50-A8A7-28F79FC04CA4}"/>
              </a:ext>
            </a:extLst>
          </p:cNvPr>
          <p:cNvSpPr txBox="1"/>
          <p:nvPr/>
        </p:nvSpPr>
        <p:spPr>
          <a:xfrm>
            <a:off x="9806715" y="1410605"/>
            <a:ext cx="13621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/>
              <a:t>Christchurch</a:t>
            </a:r>
          </a:p>
        </p:txBody>
      </p:sp>
    </p:spTree>
    <p:extLst>
      <p:ext uri="{BB962C8B-B14F-4D97-AF65-F5344CB8AC3E}">
        <p14:creationId xmlns:p14="http://schemas.microsoft.com/office/powerpoint/2010/main" val="12017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3374BDD4-F53F-4D0C-BA50-D8E56E73E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3" y="73817"/>
            <a:ext cx="3287652" cy="11431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BBDCD23-5BCC-40EA-A7E7-E8267B165D8F}"/>
              </a:ext>
            </a:extLst>
          </p:cNvPr>
          <p:cNvSpPr txBox="1"/>
          <p:nvPr/>
        </p:nvSpPr>
        <p:spPr>
          <a:xfrm>
            <a:off x="1390746" y="1673851"/>
            <a:ext cx="45974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2006 - BCL (</a:t>
            </a:r>
            <a:r>
              <a:rPr lang="en-NZ" sz="3200" dirty="0" err="1"/>
              <a:t>Kordia</a:t>
            </a:r>
            <a:r>
              <a:rPr lang="en-NZ" sz="3200" dirty="0"/>
              <a:t>) Extend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E0D240-D604-4F04-8C4E-CF46D31A02AE}"/>
              </a:ext>
            </a:extLst>
          </p:cNvPr>
          <p:cNvSpPr txBox="1"/>
          <p:nvPr/>
        </p:nvSpPr>
        <p:spPr>
          <a:xfrm>
            <a:off x="1390746" y="2841676"/>
            <a:ext cx="36605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2011 - RBI Vodafone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F44A109-950C-4B59-B083-704B116FD472}"/>
              </a:ext>
            </a:extLst>
          </p:cNvPr>
          <p:cNvSpPr txBox="1"/>
          <p:nvPr/>
        </p:nvSpPr>
        <p:spPr>
          <a:xfrm>
            <a:off x="1390745" y="5053642"/>
            <a:ext cx="1705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2020 - ?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31C3A4-2ED7-4BAE-883E-D549FD201286}"/>
              </a:ext>
            </a:extLst>
          </p:cNvPr>
          <p:cNvSpPr txBox="1"/>
          <p:nvPr/>
        </p:nvSpPr>
        <p:spPr>
          <a:xfrm>
            <a:off x="1390745" y="3885817"/>
            <a:ext cx="42787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3200" dirty="0"/>
              <a:t>2019 – Spark Wholesale </a:t>
            </a:r>
          </a:p>
        </p:txBody>
      </p:sp>
    </p:spTree>
    <p:extLst>
      <p:ext uri="{BB962C8B-B14F-4D97-AF65-F5344CB8AC3E}">
        <p14:creationId xmlns:p14="http://schemas.microsoft.com/office/powerpoint/2010/main" val="2209838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3374BDD4-F53F-4D0C-BA50-D8E56E73E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3" y="73817"/>
            <a:ext cx="3287652" cy="11431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2DEA65-3B67-463A-8DA1-28AE9DC49E17}"/>
              </a:ext>
            </a:extLst>
          </p:cNvPr>
          <p:cNvSpPr txBox="1"/>
          <p:nvPr/>
        </p:nvSpPr>
        <p:spPr>
          <a:xfrm>
            <a:off x="607273" y="1389053"/>
            <a:ext cx="9502217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sz="2400" dirty="0" err="1"/>
              <a:t>Netspeed</a:t>
            </a:r>
            <a:r>
              <a:rPr lang="en-NZ" sz="2400" dirty="0"/>
              <a:t> is a retailer</a:t>
            </a:r>
          </a:p>
          <a:p>
            <a:endParaRPr lang="en-NZ" sz="2400" dirty="0"/>
          </a:p>
          <a:p>
            <a:r>
              <a:rPr lang="en-NZ" sz="2400" dirty="0"/>
              <a:t>We spend a small fortune on nationwide marketing</a:t>
            </a:r>
          </a:p>
          <a:p>
            <a:endParaRPr lang="en-NZ" sz="2400" dirty="0"/>
          </a:p>
          <a:p>
            <a:r>
              <a:rPr lang="en-NZ" sz="2400" dirty="0"/>
              <a:t>Standard theory is that 50% of that is wasted</a:t>
            </a:r>
          </a:p>
          <a:p>
            <a:endParaRPr lang="en-NZ" sz="2400" dirty="0"/>
          </a:p>
          <a:p>
            <a:r>
              <a:rPr lang="en-NZ" sz="2400" dirty="0"/>
              <a:t>We get calls from all over the country and some of those, we can’t connect</a:t>
            </a:r>
          </a:p>
          <a:p>
            <a:endParaRPr lang="en-NZ" sz="2400" dirty="0"/>
          </a:p>
          <a:p>
            <a:r>
              <a:rPr lang="en-NZ" sz="2400" dirty="0"/>
              <a:t>We are looking for more ways to connect new clients</a:t>
            </a:r>
          </a:p>
          <a:p>
            <a:endParaRPr lang="en-NZ" sz="2400" dirty="0"/>
          </a:p>
          <a:p>
            <a:r>
              <a:rPr lang="en-NZ" sz="2400" dirty="0"/>
              <a:t>We are looking for better options for existing clients</a:t>
            </a:r>
          </a:p>
        </p:txBody>
      </p:sp>
    </p:spTree>
    <p:extLst>
      <p:ext uri="{BB962C8B-B14F-4D97-AF65-F5344CB8AC3E}">
        <p14:creationId xmlns:p14="http://schemas.microsoft.com/office/powerpoint/2010/main" val="4218294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3374BDD4-F53F-4D0C-BA50-D8E56E73E9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3" y="73817"/>
            <a:ext cx="3287652" cy="114318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2DEA65-3B67-463A-8DA1-28AE9DC49E17}"/>
              </a:ext>
            </a:extLst>
          </p:cNvPr>
          <p:cNvSpPr txBox="1"/>
          <p:nvPr/>
        </p:nvSpPr>
        <p:spPr>
          <a:xfrm>
            <a:off x="607273" y="1389053"/>
            <a:ext cx="911057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NZ" sz="2400" dirty="0"/>
              <a:t>Why Wholesale to </a:t>
            </a:r>
            <a:r>
              <a:rPr lang="en-NZ" sz="2400" dirty="0" err="1"/>
              <a:t>Netspeed</a:t>
            </a:r>
            <a:r>
              <a:rPr lang="en-NZ" sz="2400" dirty="0"/>
              <a:t>?</a:t>
            </a:r>
          </a:p>
          <a:p>
            <a:endParaRPr lang="en-N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/>
              <a:t>You get connections for free – no marketing required</a:t>
            </a:r>
            <a:br>
              <a:rPr lang="en-NZ" sz="2400" dirty="0"/>
            </a:br>
            <a:endParaRPr lang="en-N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/>
              <a:t>Multiple connections from one customer means no support required</a:t>
            </a:r>
            <a:br>
              <a:rPr lang="en-NZ" sz="2400" dirty="0"/>
            </a:br>
            <a:endParaRPr lang="en-N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/>
              <a:t>Low impact connections - no IP address or IP transit required</a:t>
            </a:r>
            <a:br>
              <a:rPr lang="en-NZ" sz="2400" dirty="0"/>
            </a:br>
            <a:endParaRPr lang="en-N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/>
              <a:t>We pay our bills on time, every time</a:t>
            </a:r>
          </a:p>
        </p:txBody>
      </p:sp>
    </p:spTree>
    <p:extLst>
      <p:ext uri="{BB962C8B-B14F-4D97-AF65-F5344CB8AC3E}">
        <p14:creationId xmlns:p14="http://schemas.microsoft.com/office/powerpoint/2010/main" val="1097824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143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Wholesaling as a Value Add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Wholesaling as a Value Add</dc:title>
  <dc:creator>Stan Rivett</dc:creator>
  <cp:lastModifiedBy>Ernie Newman</cp:lastModifiedBy>
  <cp:revision>13</cp:revision>
  <dcterms:created xsi:type="dcterms:W3CDTF">2020-01-22T15:16:45Z</dcterms:created>
  <dcterms:modified xsi:type="dcterms:W3CDTF">2020-01-22T19:01:11Z</dcterms:modified>
</cp:coreProperties>
</file>